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"/>
  </p:notesMasterIdLst>
  <p:sldIdLst>
    <p:sldId id="258" r:id="rId4"/>
  </p:sldIdLst>
  <p:sldSz cx="15122525" cy="10693400"/>
  <p:notesSz cx="20929600" cy="2981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69900" indent="-127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39800" indent="-25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409700" indent="-381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81188" indent="-5238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EL, Mohammad Shoaib" initials="JMS" lastIdx="2" clrIdx="0">
    <p:extLst>
      <p:ext uri="{19B8F6BF-5375-455C-9EA6-DF929625EA0E}">
        <p15:presenceInfo xmlns:p15="http://schemas.microsoft.com/office/powerpoint/2012/main" userId="JAMEEL, Mohammad Shoa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1313"/>
    <a:srgbClr val="591919"/>
    <a:srgbClr val="CF3837"/>
    <a:srgbClr val="C33534"/>
    <a:srgbClr val="CF3938"/>
    <a:srgbClr val="CD3737"/>
    <a:srgbClr val="5E1B1B"/>
    <a:srgbClr val="5B1A1A"/>
    <a:srgbClr val="5F1B1B"/>
    <a:srgbClr val="42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3BF70-99A4-465D-BB90-3AC24F2689B3}" v="26" dt="2022-02-23T10:31:12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72" d="100"/>
          <a:sy n="72" d="100"/>
        </p:scale>
        <p:origin x="137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kkestad, Knut S L" userId="2d2a6043-4fb1-42f7-8fcd-469181232b79" providerId="ADAL" clId="{95A3BF70-99A4-465D-BB90-3AC24F2689B3}"/>
    <pc:docChg chg="undo custSel modSld">
      <pc:chgData name="Blakkestad, Knut S L" userId="2d2a6043-4fb1-42f7-8fcd-469181232b79" providerId="ADAL" clId="{95A3BF70-99A4-465D-BB90-3AC24F2689B3}" dt="2022-02-23T11:08:23.528" v="389" actId="14100"/>
      <pc:docMkLst>
        <pc:docMk/>
      </pc:docMkLst>
      <pc:sldChg chg="addSp delSp modSp mod">
        <pc:chgData name="Blakkestad, Knut S L" userId="2d2a6043-4fb1-42f7-8fcd-469181232b79" providerId="ADAL" clId="{95A3BF70-99A4-465D-BB90-3AC24F2689B3}" dt="2022-02-23T11:08:23.528" v="389" actId="14100"/>
        <pc:sldMkLst>
          <pc:docMk/>
          <pc:sldMk cId="0" sldId="256"/>
        </pc:sldMkLst>
        <pc:spChg chg="add del mod">
          <ac:chgData name="Blakkestad, Knut S L" userId="2d2a6043-4fb1-42f7-8fcd-469181232b79" providerId="ADAL" clId="{95A3BF70-99A4-465D-BB90-3AC24F2689B3}" dt="2022-02-23T09:54:09.961" v="83" actId="767"/>
          <ac:spMkLst>
            <pc:docMk/>
            <pc:sldMk cId="0" sldId="256"/>
            <ac:spMk id="2" creationId="{0DDCEC5E-2D3A-43D6-B4BA-CD60F723B1BA}"/>
          </ac:spMkLst>
        </pc:spChg>
        <pc:spChg chg="add mod">
          <ac:chgData name="Blakkestad, Knut S L" userId="2d2a6043-4fb1-42f7-8fcd-469181232b79" providerId="ADAL" clId="{95A3BF70-99A4-465D-BB90-3AC24F2689B3}" dt="2022-02-23T11:08:09.141" v="385" actId="14100"/>
          <ac:spMkLst>
            <pc:docMk/>
            <pc:sldMk cId="0" sldId="256"/>
            <ac:spMk id="31" creationId="{49E08179-8582-425A-8E30-3F1E612B9282}"/>
          </ac:spMkLst>
        </pc:spChg>
        <pc:spChg chg="mod">
          <ac:chgData name="Blakkestad, Knut S L" userId="2d2a6043-4fb1-42f7-8fcd-469181232b79" providerId="ADAL" clId="{95A3BF70-99A4-465D-BB90-3AC24F2689B3}" dt="2022-02-23T10:31:12.618" v="368" actId="1076"/>
          <ac:spMkLst>
            <pc:docMk/>
            <pc:sldMk cId="0" sldId="256"/>
            <ac:spMk id="2054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0:31:07.244" v="367" actId="14100"/>
          <ac:spMkLst>
            <pc:docMk/>
            <pc:sldMk cId="0" sldId="256"/>
            <ac:spMk id="2055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1:07:58.676" v="383" actId="478"/>
          <ac:spMkLst>
            <pc:docMk/>
            <pc:sldMk cId="0" sldId="256"/>
            <ac:spMk id="2056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1:08:23.528" v="389" actId="14100"/>
          <ac:spMkLst>
            <pc:docMk/>
            <pc:sldMk cId="0" sldId="256"/>
            <ac:spMk id="2057" creationId="{00000000-0000-0000-0000-000000000000}"/>
          </ac:spMkLst>
        </pc:spChg>
        <pc:spChg chg="add del">
          <ac:chgData name="Blakkestad, Knut S L" userId="2d2a6043-4fb1-42f7-8fcd-469181232b79" providerId="ADAL" clId="{95A3BF70-99A4-465D-BB90-3AC24F2689B3}" dt="2022-02-23T10:22:08.574" v="245" actId="478"/>
          <ac:spMkLst>
            <pc:docMk/>
            <pc:sldMk cId="0" sldId="256"/>
            <ac:spMk id="2058" creationId="{00000000-0000-0000-0000-000000000000}"/>
          </ac:spMkLst>
        </pc:spChg>
        <pc:spChg chg="mod">
          <ac:chgData name="Blakkestad, Knut S L" userId="2d2a6043-4fb1-42f7-8fcd-469181232b79" providerId="ADAL" clId="{95A3BF70-99A4-465D-BB90-3AC24F2689B3}" dt="2022-02-23T09:51:51.104" v="27" actId="1076"/>
          <ac:spMkLst>
            <pc:docMk/>
            <pc:sldMk cId="0" sldId="256"/>
            <ac:spMk id="2059" creationId="{00000000-0000-0000-0000-000000000000}"/>
          </ac:spMkLst>
        </pc:spChg>
        <pc:graphicFrameChg chg="add del">
          <ac:chgData name="Blakkestad, Knut S L" userId="2d2a6043-4fb1-42f7-8fcd-469181232b79" providerId="ADAL" clId="{95A3BF70-99A4-465D-BB90-3AC24F2689B3}" dt="2022-02-23T09:55:21.208" v="89" actId="478"/>
          <ac:graphicFrameMkLst>
            <pc:docMk/>
            <pc:sldMk cId="0" sldId="256"/>
            <ac:graphicFrameMk id="17" creationId="{00000000-0000-0000-0000-000000000000}"/>
          </ac:graphicFrameMkLst>
        </pc:graphicFrameChg>
        <pc:picChg chg="add del mod">
          <ac:chgData name="Blakkestad, Knut S L" userId="2d2a6043-4fb1-42f7-8fcd-469181232b79" providerId="ADAL" clId="{95A3BF70-99A4-465D-BB90-3AC24F2689B3}" dt="2022-02-23T10:10:02.353" v="197" actId="478"/>
          <ac:picMkLst>
            <pc:docMk/>
            <pc:sldMk cId="0" sldId="256"/>
            <ac:picMk id="3" creationId="{7544BECD-561D-4909-88EA-53B8CCE5647C}"/>
          </ac:picMkLst>
        </pc:picChg>
        <pc:picChg chg="add del mod">
          <ac:chgData name="Blakkestad, Knut S L" userId="2d2a6043-4fb1-42f7-8fcd-469181232b79" providerId="ADAL" clId="{95A3BF70-99A4-465D-BB90-3AC24F2689B3}" dt="2022-02-23T10:08:58.092" v="191" actId="478"/>
          <ac:picMkLst>
            <pc:docMk/>
            <pc:sldMk cId="0" sldId="256"/>
            <ac:picMk id="5" creationId="{02737201-328D-4D49-8920-1499C501157F}"/>
          </ac:picMkLst>
        </pc:picChg>
        <pc:picChg chg="add del mod">
          <ac:chgData name="Blakkestad, Knut S L" userId="2d2a6043-4fb1-42f7-8fcd-469181232b79" providerId="ADAL" clId="{95A3BF70-99A4-465D-BB90-3AC24F2689B3}" dt="2022-02-23T10:09:38.655" v="193" actId="478"/>
          <ac:picMkLst>
            <pc:docMk/>
            <pc:sldMk cId="0" sldId="256"/>
            <ac:picMk id="6" creationId="{1CBA953E-0166-415C-AF81-7465262995EB}"/>
          </ac:picMkLst>
        </pc:picChg>
        <pc:picChg chg="add del mod">
          <ac:chgData name="Blakkestad, Knut S L" userId="2d2a6043-4fb1-42f7-8fcd-469181232b79" providerId="ADAL" clId="{95A3BF70-99A4-465D-BB90-3AC24F2689B3}" dt="2022-02-23T10:27:07.377" v="295" actId="21"/>
          <ac:picMkLst>
            <pc:docMk/>
            <pc:sldMk cId="0" sldId="256"/>
            <ac:picMk id="8" creationId="{80C18074-8257-45AB-B05D-F41A03CA915F}"/>
          </ac:picMkLst>
        </pc:picChg>
        <pc:picChg chg="add mod modCrop">
          <ac:chgData name="Blakkestad, Knut S L" userId="2d2a6043-4fb1-42f7-8fcd-469181232b79" providerId="ADAL" clId="{95A3BF70-99A4-465D-BB90-3AC24F2689B3}" dt="2022-02-23T10:30:59.252" v="364" actId="1076"/>
          <ac:picMkLst>
            <pc:docMk/>
            <pc:sldMk cId="0" sldId="256"/>
            <ac:picMk id="10" creationId="{C6D0B061-1E4F-4129-A2DB-0EC8A2B0ED6A}"/>
          </ac:picMkLst>
        </pc:picChg>
        <pc:picChg chg="add mod modCrop">
          <ac:chgData name="Blakkestad, Knut S L" userId="2d2a6043-4fb1-42f7-8fcd-469181232b79" providerId="ADAL" clId="{95A3BF70-99A4-465D-BB90-3AC24F2689B3}" dt="2022-02-23T10:31:01.455" v="365" actId="1076"/>
          <ac:picMkLst>
            <pc:docMk/>
            <pc:sldMk cId="0" sldId="256"/>
            <ac:picMk id="12" creationId="{37BF2A03-A750-47A9-8C6F-FE7FEEF6B7E9}"/>
          </ac:picMkLst>
        </pc:picChg>
        <pc:picChg chg="add mod">
          <ac:chgData name="Blakkestad, Knut S L" userId="2d2a6043-4fb1-42f7-8fcd-469181232b79" providerId="ADAL" clId="{95A3BF70-99A4-465D-BB90-3AC24F2689B3}" dt="2022-02-23T10:30:57.497" v="363" actId="1076"/>
          <ac:picMkLst>
            <pc:docMk/>
            <pc:sldMk cId="0" sldId="256"/>
            <ac:picMk id="14" creationId="{0DBE5031-8AAF-47C8-BF1E-8AAFD29946AA}"/>
          </ac:picMkLst>
        </pc:picChg>
        <pc:picChg chg="add mod">
          <ac:chgData name="Blakkestad, Knut S L" userId="2d2a6043-4fb1-42f7-8fcd-469181232b79" providerId="ADAL" clId="{95A3BF70-99A4-465D-BB90-3AC24F2689B3}" dt="2022-02-23T10:30:55.691" v="362" actId="1076"/>
          <ac:picMkLst>
            <pc:docMk/>
            <pc:sldMk cId="0" sldId="256"/>
            <ac:picMk id="16" creationId="{B5146A31-3B8A-401E-880D-76DD05AF67AA}"/>
          </ac:picMkLst>
        </pc:picChg>
        <pc:picChg chg="add mod">
          <ac:chgData name="Blakkestad, Knut S L" userId="2d2a6043-4fb1-42f7-8fcd-469181232b79" providerId="ADAL" clId="{95A3BF70-99A4-465D-BB90-3AC24F2689B3}" dt="2022-02-23T10:30:53.859" v="361" actId="1076"/>
          <ac:picMkLst>
            <pc:docMk/>
            <pc:sldMk cId="0" sldId="256"/>
            <ac:picMk id="18" creationId="{8FF677B0-CD78-40EC-965A-057A22352AC5}"/>
          </ac:picMkLst>
        </pc:picChg>
        <pc:picChg chg="add mod">
          <ac:chgData name="Blakkestad, Knut S L" userId="2d2a6043-4fb1-42f7-8fcd-469181232b79" providerId="ADAL" clId="{95A3BF70-99A4-465D-BB90-3AC24F2689B3}" dt="2022-02-23T10:31:04.301" v="366" actId="1076"/>
          <ac:picMkLst>
            <pc:docMk/>
            <pc:sldMk cId="0" sldId="256"/>
            <ac:picMk id="29" creationId="{5350C8E9-E789-4D10-8BA4-3115FE88FB28}"/>
          </ac:picMkLst>
        </pc:picChg>
        <pc:picChg chg="add del mod">
          <ac:chgData name="Blakkestad, Knut S L" userId="2d2a6043-4fb1-42f7-8fcd-469181232b79" providerId="ADAL" clId="{95A3BF70-99A4-465D-BB90-3AC24F2689B3}" dt="2022-02-23T10:29:18.948" v="322" actId="478"/>
          <ac:picMkLst>
            <pc:docMk/>
            <pc:sldMk cId="0" sldId="256"/>
            <ac:picMk id="30" creationId="{353FDC1E-CEE5-411C-B70B-45C056D69F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21282-85AB-4A8A-9091-FE84D5211B1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8F75019-4A13-482E-9E65-01F97FA9E70E}">
      <dgm:prSet phldrT="[Text]" phldr="1"/>
      <dgm:spPr/>
      <dgm:t>
        <a:bodyPr/>
        <a:lstStyle/>
        <a:p>
          <a:endParaRPr lang="en-GB" dirty="0"/>
        </a:p>
      </dgm:t>
    </dgm:pt>
    <dgm:pt modelId="{01D05D03-0CFA-4670-95FF-17C153DBB736}" type="parTrans" cxnId="{24B46BE3-EB86-4137-8414-85373CF21C79}">
      <dgm:prSet/>
      <dgm:spPr/>
      <dgm:t>
        <a:bodyPr/>
        <a:lstStyle/>
        <a:p>
          <a:endParaRPr lang="en-GB"/>
        </a:p>
      </dgm:t>
    </dgm:pt>
    <dgm:pt modelId="{ECFA26F9-B486-42B0-AF67-F6B79A5432CB}" type="sibTrans" cxnId="{24B46BE3-EB86-4137-8414-85373CF21C7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DoorSine app icon">
            <a:extLst>
              <a:ext uri="{FF2B5EF4-FFF2-40B4-BE49-F238E27FC236}">
                <a16:creationId xmlns:a16="http://schemas.microsoft.com/office/drawing/2014/main" id="{524DF0E7-A831-4322-B6E2-C48E8926C9FE}"/>
              </a:ext>
            </a:extLst>
          </dgm14:cNvPr>
        </a:ext>
      </dgm:extLst>
    </dgm:pt>
    <dgm:pt modelId="{B7CFD492-3A65-4A4E-9B55-A7F0F7EB4822}" type="pres">
      <dgm:prSet presAssocID="{E2721282-85AB-4A8A-9091-FE84D5211B1B}" presName="Name0" presStyleCnt="0">
        <dgm:presLayoutVars>
          <dgm:chMax val="7"/>
          <dgm:chPref val="7"/>
          <dgm:dir/>
        </dgm:presLayoutVars>
      </dgm:prSet>
      <dgm:spPr/>
    </dgm:pt>
    <dgm:pt modelId="{C1DDCBBF-CC9C-4616-B688-6BDF3DC0FDF1}" type="pres">
      <dgm:prSet presAssocID="{E2721282-85AB-4A8A-9091-FE84D5211B1B}" presName="Name1" presStyleCnt="0"/>
      <dgm:spPr/>
    </dgm:pt>
    <dgm:pt modelId="{A90F9A83-372B-4C96-B042-750E0DF40014}" type="pres">
      <dgm:prSet presAssocID="{ECFA26F9-B486-42B0-AF67-F6B79A5432CB}" presName="picture_1" presStyleCnt="0"/>
      <dgm:spPr/>
    </dgm:pt>
    <dgm:pt modelId="{02F3159F-24CA-441C-8E10-201DBADB7D24}" type="pres">
      <dgm:prSet presAssocID="{ECFA26F9-B486-42B0-AF67-F6B79A5432CB}" presName="pictureRepeatNode" presStyleLbl="alignImgPlace1" presStyleIdx="0" presStyleCnt="1" custScaleX="200000" custScaleY="198635" custLinFactNeighborX="35196" custLinFactNeighborY="-18962"/>
      <dgm:spPr/>
    </dgm:pt>
    <dgm:pt modelId="{4EB9D189-E9A7-4CBC-9546-1109F11EA9D3}" type="pres">
      <dgm:prSet presAssocID="{C8F75019-4A13-482E-9E65-01F97FA9E70E}" presName="text_1" presStyleLbl="node1" presStyleIdx="0" presStyleCnt="0">
        <dgm:presLayoutVars>
          <dgm:bulletEnabled val="1"/>
        </dgm:presLayoutVars>
      </dgm:prSet>
      <dgm:spPr/>
    </dgm:pt>
  </dgm:ptLst>
  <dgm:cxnLst>
    <dgm:cxn modelId="{92AD136D-45FE-4BEB-942F-FB5D989D87B2}" type="presOf" srcId="{C8F75019-4A13-482E-9E65-01F97FA9E70E}" destId="{4EB9D189-E9A7-4CBC-9546-1109F11EA9D3}" srcOrd="0" destOrd="0" presId="urn:microsoft.com/office/officeart/2008/layout/CircularPictureCallout"/>
    <dgm:cxn modelId="{8E41C350-528A-46B4-B619-0F9E8B391702}" type="presOf" srcId="{E2721282-85AB-4A8A-9091-FE84D5211B1B}" destId="{B7CFD492-3A65-4A4E-9B55-A7F0F7EB4822}" srcOrd="0" destOrd="0" presId="urn:microsoft.com/office/officeart/2008/layout/CircularPictureCallout"/>
    <dgm:cxn modelId="{705A66CE-DEE3-41CA-A958-51844A340088}" type="presOf" srcId="{ECFA26F9-B486-42B0-AF67-F6B79A5432CB}" destId="{02F3159F-24CA-441C-8E10-201DBADB7D24}" srcOrd="0" destOrd="0" presId="urn:microsoft.com/office/officeart/2008/layout/CircularPictureCallout"/>
    <dgm:cxn modelId="{24B46BE3-EB86-4137-8414-85373CF21C79}" srcId="{E2721282-85AB-4A8A-9091-FE84D5211B1B}" destId="{C8F75019-4A13-482E-9E65-01F97FA9E70E}" srcOrd="0" destOrd="0" parTransId="{01D05D03-0CFA-4670-95FF-17C153DBB736}" sibTransId="{ECFA26F9-B486-42B0-AF67-F6B79A5432CB}"/>
    <dgm:cxn modelId="{CEE4C663-AA14-4C81-8D6C-827ACB085C65}" type="presParOf" srcId="{B7CFD492-3A65-4A4E-9B55-A7F0F7EB4822}" destId="{C1DDCBBF-CC9C-4616-B688-6BDF3DC0FDF1}" srcOrd="0" destOrd="0" presId="urn:microsoft.com/office/officeart/2008/layout/CircularPictureCallout"/>
    <dgm:cxn modelId="{DAB7E975-5C70-4E80-AD82-197EC593279F}" type="presParOf" srcId="{C1DDCBBF-CC9C-4616-B688-6BDF3DC0FDF1}" destId="{A90F9A83-372B-4C96-B042-750E0DF40014}" srcOrd="0" destOrd="0" presId="urn:microsoft.com/office/officeart/2008/layout/CircularPictureCallout"/>
    <dgm:cxn modelId="{2B16B80A-FBAD-416A-B79A-36E3DD15B0E0}" type="presParOf" srcId="{A90F9A83-372B-4C96-B042-750E0DF40014}" destId="{02F3159F-24CA-441C-8E10-201DBADB7D24}" srcOrd="0" destOrd="0" presId="urn:microsoft.com/office/officeart/2008/layout/CircularPictureCallout"/>
    <dgm:cxn modelId="{6DAB0CC7-39CD-4582-99CA-6AC45C124ECF}" type="presParOf" srcId="{C1DDCBBF-CC9C-4616-B688-6BDF3DC0FDF1}" destId="{4EB9D189-E9A7-4CBC-9546-1109F11EA9D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3159F-24CA-441C-8E10-201DBADB7D24}">
      <dsp:nvSpPr>
        <dsp:cNvPr id="0" name=""/>
        <dsp:cNvSpPr/>
      </dsp:nvSpPr>
      <dsp:spPr>
        <a:xfrm>
          <a:off x="0" y="-9378"/>
          <a:ext cx="1126717" cy="11190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9D189-E9A7-4CBC-9546-1109F11EA9D3}">
      <dsp:nvSpPr>
        <dsp:cNvPr id="0" name=""/>
        <dsp:cNvSpPr/>
      </dsp:nvSpPr>
      <dsp:spPr>
        <a:xfrm>
          <a:off x="383083" y="567599"/>
          <a:ext cx="360549" cy="1859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383083" y="567599"/>
        <a:ext cx="360549" cy="18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85545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3682D-4EC1-4460-9FEF-F862992620B6}" type="datetimeFigureOut">
              <a:rPr lang="en-GB" smtClean="0"/>
              <a:t>10/03/2022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8038" y="3727450"/>
            <a:ext cx="14233525" cy="1006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92325" y="14351000"/>
            <a:ext cx="16744950" cy="11741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85545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37D3-7CEF-40E9-ADAF-A04FAA841C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4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37D3-7CEF-40E9-ADAF-A04FAA841C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44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04" y="6598796"/>
            <a:ext cx="25706456" cy="4553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08" y="12037544"/>
            <a:ext cx="21169448" cy="5428890"/>
          </a:xfrm>
        </p:spPr>
        <p:txBody>
          <a:bodyPr/>
          <a:lstStyle>
            <a:lvl1pPr marL="0" indent="0" algn="ctr">
              <a:buNone/>
              <a:defRPr/>
            </a:lvl1pPr>
            <a:lvl2pPr marL="470322" indent="0" algn="ctr">
              <a:buNone/>
              <a:defRPr/>
            </a:lvl2pPr>
            <a:lvl3pPr marL="940643" indent="0" algn="ctr">
              <a:buNone/>
              <a:defRPr/>
            </a:lvl3pPr>
            <a:lvl4pPr marL="1410965" indent="0" algn="ctr">
              <a:buNone/>
              <a:defRPr/>
            </a:lvl4pPr>
            <a:lvl5pPr marL="1881287" indent="0" algn="ctr">
              <a:buNone/>
              <a:defRPr/>
            </a:lvl5pPr>
            <a:lvl6pPr marL="2351608" indent="0" algn="ctr">
              <a:buNone/>
              <a:defRPr/>
            </a:lvl6pPr>
            <a:lvl7pPr marL="2821930" indent="0" algn="ctr">
              <a:buNone/>
              <a:defRPr/>
            </a:lvl7pPr>
            <a:lvl8pPr marL="3292251" indent="0" algn="ctr">
              <a:buNone/>
              <a:defRPr/>
            </a:lvl8pPr>
            <a:lvl9pPr marL="3762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235E1-9EE5-9B4E-A378-16028398161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27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F710A-7EB4-8248-AD16-1A5A614CA6F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9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27242" y="851140"/>
            <a:ext cx="6803885" cy="18123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2336" y="851140"/>
            <a:ext cx="20258795" cy="18123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BF9AA-33CA-734A-9E34-8DEFA349FDE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934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0172C-9007-214A-B59E-92CD2D2A6BA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2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40" y="13649451"/>
            <a:ext cx="25706456" cy="4219549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40" y="9002690"/>
            <a:ext cx="25706456" cy="4646761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322" indent="0">
              <a:buNone/>
              <a:defRPr sz="1900"/>
            </a:lvl2pPr>
            <a:lvl3pPr marL="940643" indent="0">
              <a:buNone/>
              <a:defRPr sz="1600"/>
            </a:lvl3pPr>
            <a:lvl4pPr marL="1410965" indent="0">
              <a:buNone/>
              <a:defRPr sz="1400"/>
            </a:lvl4pPr>
            <a:lvl5pPr marL="1881287" indent="0">
              <a:buNone/>
              <a:defRPr sz="1400"/>
            </a:lvl5pPr>
            <a:lvl6pPr marL="2351608" indent="0">
              <a:buNone/>
              <a:defRPr sz="1400"/>
            </a:lvl6pPr>
            <a:lvl7pPr marL="2821930" indent="0">
              <a:buNone/>
              <a:defRPr sz="1400"/>
            </a:lvl7pPr>
            <a:lvl8pPr marL="3292251" indent="0">
              <a:buNone/>
              <a:defRPr sz="1400"/>
            </a:lvl8pPr>
            <a:lvl9pPr marL="376257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7F13A-C50D-2947-AB70-F7A900AB46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336" y="4957313"/>
            <a:ext cx="13531340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9789" y="4957313"/>
            <a:ext cx="13531339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09E48-7AF0-F147-8625-1E9BBEDE6E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10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336" y="4755209"/>
            <a:ext cx="13362219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336" y="6736818"/>
            <a:ext cx="13362219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4030" y="4755209"/>
            <a:ext cx="13367097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4030" y="6736818"/>
            <a:ext cx="13367097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E0976-4050-8849-B93D-C9974A7BE4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890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2A00D-80C1-5E42-9731-05E9BE2843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004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B8E08-0882-4045-8039-B54BFF0D5BD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454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36" y="846211"/>
            <a:ext cx="9950519" cy="359844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865" y="846211"/>
            <a:ext cx="16907263" cy="181286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336" y="4444657"/>
            <a:ext cx="9950519" cy="14530166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FF174-7C35-1A4B-A6AA-113DC766108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75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381" y="14870294"/>
            <a:ext cx="18146403" cy="175485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7381" y="1897812"/>
            <a:ext cx="18146403" cy="12745731"/>
          </a:xfrm>
        </p:spPr>
        <p:txBody>
          <a:bodyPr lIns="294019" tIns="147016" rIns="294019" bIns="147016"/>
          <a:lstStyle>
            <a:lvl1pPr marL="0" indent="0">
              <a:buNone/>
              <a:defRPr sz="3300"/>
            </a:lvl1pPr>
            <a:lvl2pPr marL="470322" indent="0">
              <a:buNone/>
              <a:defRPr sz="2900"/>
            </a:lvl2pPr>
            <a:lvl3pPr marL="940643" indent="0">
              <a:buNone/>
              <a:defRPr sz="2500"/>
            </a:lvl3pPr>
            <a:lvl4pPr marL="1410965" indent="0">
              <a:buNone/>
              <a:defRPr sz="2100"/>
            </a:lvl4pPr>
            <a:lvl5pPr marL="1881287" indent="0">
              <a:buNone/>
              <a:defRPr sz="2100"/>
            </a:lvl5pPr>
            <a:lvl6pPr marL="2351608" indent="0">
              <a:buNone/>
              <a:defRPr sz="2100"/>
            </a:lvl6pPr>
            <a:lvl7pPr marL="2821930" indent="0">
              <a:buNone/>
              <a:defRPr sz="2100"/>
            </a:lvl7pPr>
            <a:lvl8pPr marL="3292251" indent="0">
              <a:buNone/>
              <a:defRPr sz="2100"/>
            </a:lvl8pPr>
            <a:lvl9pPr marL="3762573" indent="0">
              <a:buNone/>
              <a:defRPr sz="21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381" y="16625153"/>
            <a:ext cx="18146403" cy="2492623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CDCD6-9923-B144-AE4C-F2786CB3066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04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8625"/>
            <a:ext cx="13611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495550"/>
            <a:ext cx="1361122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9737725"/>
            <a:ext cx="3529013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>
              <a:defRPr sz="2300"/>
            </a:lvl1pPr>
          </a:lstStyle>
          <a:p>
            <a:endParaRPr lang="en-U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7313" y="9737725"/>
            <a:ext cx="4787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ctr">
              <a:defRPr sz="2300"/>
            </a:lvl1pPr>
          </a:lstStyle>
          <a:p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863" y="9737725"/>
            <a:ext cx="352901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r">
              <a:defRPr sz="2300"/>
            </a:lvl1pPr>
          </a:lstStyle>
          <a:p>
            <a:fld id="{C65CAD8A-68BD-6243-838A-3DD119E815E1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2pPr>
      <a:lvl3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3pPr>
      <a:lvl4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4pPr>
      <a:lvl5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5pPr>
      <a:lvl6pPr marL="470322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6pPr>
      <a:lvl7pPr marL="940643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7pPr>
      <a:lvl8pPr marL="1410965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8pPr>
      <a:lvl9pPr marL="1881287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9pPr>
    </p:titleStyle>
    <p:bodyStyle>
      <a:lvl1pPr marL="554038" indent="-554038" algn="l" defTabSz="1473200" rtl="0" eaLnBrk="1" fontAlgn="base" hangingPunct="1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198563" indent="-460375" algn="l" defTabSz="1473200" rtl="0" eaLnBrk="1" fontAlgn="base" hangingPunct="1">
        <a:spcBef>
          <a:spcPct val="20000"/>
        </a:spcBef>
        <a:spcAft>
          <a:spcPct val="0"/>
        </a:spcAft>
        <a:buChar char="–"/>
        <a:defRPr sz="4500">
          <a:solidFill>
            <a:schemeClr val="tx1"/>
          </a:solidFill>
          <a:latin typeface="+mn-lt"/>
        </a:defRPr>
      </a:lvl2pPr>
      <a:lvl3pPr marL="1843088" indent="-368300" algn="l" defTabSz="1473200" rtl="0" eaLnBrk="1" fontAlgn="base" hangingPunct="1">
        <a:spcBef>
          <a:spcPct val="20000"/>
        </a:spcBef>
        <a:spcAft>
          <a:spcPct val="0"/>
        </a:spcAft>
        <a:buChar char="•"/>
        <a:defRPr sz="3900">
          <a:solidFill>
            <a:schemeClr val="tx1"/>
          </a:solidFill>
          <a:latin typeface="+mn-lt"/>
        </a:defRPr>
      </a:lvl3pPr>
      <a:lvl4pPr marL="2581275" indent="-368300" algn="l" defTabSz="1473200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317875" indent="-368300" algn="l" defTabSz="1473200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7089119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559441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029763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500084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322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64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965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1287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608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193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251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257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diagramData" Target="../diagrams/data1.xml"/><Relationship Id="rId11" Type="http://schemas.openxmlformats.org/officeDocument/2006/relationships/image" Target="../media/image3.jpeg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Relationship Id="rId1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4"/>
          <p:cNvSpPr>
            <a:spLocks noChangeArrowheads="1"/>
          </p:cNvSpPr>
          <p:nvPr/>
        </p:nvSpPr>
        <p:spPr bwMode="auto">
          <a:xfrm>
            <a:off x="-31006" y="1363663"/>
            <a:ext cx="15135225" cy="10200554"/>
          </a:xfrm>
          <a:prstGeom prst="rect">
            <a:avLst/>
          </a:prstGeom>
          <a:gradFill flip="none" rotWithShape="1">
            <a:gsLst>
              <a:gs pos="0">
                <a:srgbClr val="411313"/>
              </a:gs>
              <a:gs pos="100000">
                <a:srgbClr val="CF3837"/>
              </a:gs>
            </a:gsLst>
            <a:lin ang="16200000" scaled="1"/>
            <a:tileRect/>
          </a:gradFill>
          <a:ln>
            <a:noFill/>
          </a:ln>
        </p:spPr>
        <p:txBody>
          <a:bodyPr wrap="none" lIns="47165" tIns="23582" rIns="47165" bIns="23582" anchor="ctr"/>
          <a:lstStyle>
            <a:lvl1pPr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x-non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31714-B105-4599-B681-E730F57C160C}"/>
              </a:ext>
            </a:extLst>
          </p:cNvPr>
          <p:cNvSpPr txBox="1"/>
          <p:nvPr/>
        </p:nvSpPr>
        <p:spPr>
          <a:xfrm>
            <a:off x="3284346" y="4198877"/>
            <a:ext cx="2188802" cy="63674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FE7E08-8A14-43EB-A130-7BCDEF307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73" y="-2976430"/>
            <a:ext cx="2255932" cy="1352231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37E631B-AB66-4D7B-A9A4-4873AF3E83A6}"/>
              </a:ext>
            </a:extLst>
          </p:cNvPr>
          <p:cNvGraphicFramePr/>
          <p:nvPr/>
        </p:nvGraphicFramePr>
        <p:xfrm>
          <a:off x="7561262" y="128520"/>
          <a:ext cx="1126717" cy="110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53" name="Picture 5" descr="use RH modified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0"/>
            <a:ext cx="5662612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2022-03-09 20-48-29">
            <a:hlinkClick r:id="" action="ppaction://media"/>
            <a:extLst>
              <a:ext uri="{FF2B5EF4-FFF2-40B4-BE49-F238E27FC236}">
                <a16:creationId xmlns:a16="http://schemas.microsoft.com/office/drawing/2014/main" id="{CEED0538-38C8-494D-B915-1C7DE81BB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23745" t="7517"/>
          <a:stretch/>
        </p:blipFill>
        <p:spPr>
          <a:xfrm>
            <a:off x="5638137" y="4188340"/>
            <a:ext cx="9334250" cy="6367411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3" name="2022-03-09 20-48-29">
            <a:hlinkClick r:id="" action="ppaction://media"/>
            <a:extLst>
              <a:ext uri="{FF2B5EF4-FFF2-40B4-BE49-F238E27FC236}">
                <a16:creationId xmlns:a16="http://schemas.microsoft.com/office/drawing/2014/main" id="{49CB611C-105D-4272-83F6-DBA49474D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125" t="7857" r="74494"/>
          <a:stretch/>
        </p:blipFill>
        <p:spPr>
          <a:xfrm>
            <a:off x="121174" y="4187351"/>
            <a:ext cx="2995892" cy="636840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23315FC-9F03-48F1-94C4-B7C606E4C4C6}"/>
              </a:ext>
            </a:extLst>
          </p:cNvPr>
          <p:cNvSpPr/>
          <p:nvPr/>
        </p:nvSpPr>
        <p:spPr bwMode="auto">
          <a:xfrm>
            <a:off x="3284346" y="-14903"/>
            <a:ext cx="2392685" cy="13785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9" name="TextBox 11"/>
          <p:cNvSpPr txBox="1">
            <a:spLocks noChangeArrowheads="1"/>
          </p:cNvSpPr>
          <p:nvPr/>
        </p:nvSpPr>
        <p:spPr bwMode="auto">
          <a:xfrm>
            <a:off x="5271502" y="409351"/>
            <a:ext cx="217457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x-none" dirty="0"/>
              <a:t>DoorSine™</a:t>
            </a:r>
            <a:endParaRPr lang="en-US" altLang="x-non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8C7AB-6962-4D98-9AFE-227CAEA49F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24" y="1082833"/>
            <a:ext cx="9932475" cy="33082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DEB9E6-2457-4E5F-9C9D-38290678A334}"/>
              </a:ext>
            </a:extLst>
          </p:cNvPr>
          <p:cNvSpPr/>
          <p:nvPr/>
        </p:nvSpPr>
        <p:spPr bwMode="auto">
          <a:xfrm>
            <a:off x="3121508" y="1363663"/>
            <a:ext cx="2541104" cy="2801650"/>
          </a:xfrm>
          <a:prstGeom prst="rect">
            <a:avLst/>
          </a:prstGeom>
          <a:gradFill>
            <a:gsLst>
              <a:gs pos="0">
                <a:srgbClr val="C33534"/>
              </a:gs>
              <a:gs pos="100000">
                <a:srgbClr val="CF3837"/>
              </a:gs>
            </a:gsLst>
            <a:lin ang="162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19D94B-29D7-46C2-8B63-47C4E73C532A}"/>
              </a:ext>
            </a:extLst>
          </p:cNvPr>
          <p:cNvSpPr/>
          <p:nvPr/>
        </p:nvSpPr>
        <p:spPr bwMode="auto">
          <a:xfrm>
            <a:off x="3135927" y="10599852"/>
            <a:ext cx="2541104" cy="964365"/>
          </a:xfrm>
          <a:prstGeom prst="rect">
            <a:avLst/>
          </a:prstGeom>
          <a:gradFill>
            <a:gsLst>
              <a:gs pos="0">
                <a:srgbClr val="411313"/>
              </a:gs>
              <a:gs pos="100000">
                <a:srgbClr val="591919"/>
              </a:gs>
            </a:gsLst>
            <a:lin ang="162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17" descr="logo lar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465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CE5525-CB13-41C0-98F7-03EB0F02A3DE}"/>
              </a:ext>
            </a:extLst>
          </p:cNvPr>
          <p:cNvSpPr txBox="1"/>
          <p:nvPr/>
        </p:nvSpPr>
        <p:spPr>
          <a:xfrm>
            <a:off x="121174" y="1663746"/>
            <a:ext cx="5385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Digital Assistant for Staff Office Door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B986A-0D6B-4E86-A99E-9B6B46C85BC8}"/>
              </a:ext>
            </a:extLst>
          </p:cNvPr>
          <p:cNvSpPr txBox="1"/>
          <p:nvPr/>
        </p:nvSpPr>
        <p:spPr>
          <a:xfrm>
            <a:off x="121173" y="2500808"/>
            <a:ext cx="535197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100" dirty="0">
                <a:solidFill>
                  <a:schemeClr val="bg1"/>
                </a:solidFill>
              </a:rPr>
              <a:t>Knut Sander Lien Blakkestad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Doctor Shoaib Jameel</a:t>
            </a:r>
          </a:p>
        </p:txBody>
      </p:sp>
    </p:spTree>
    <p:extLst>
      <p:ext uri="{BB962C8B-B14F-4D97-AF65-F5344CB8AC3E}">
        <p14:creationId xmlns:p14="http://schemas.microsoft.com/office/powerpoint/2010/main" val="34564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8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962E-6 7.60095E-7 L -3.40962E-6 0.63732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40E6585C8784EB4F7A91A219ECB38" ma:contentTypeVersion="0" ma:contentTypeDescription="Create a new document." ma:contentTypeScope="" ma:versionID="225f1df7c0d1d866e72199d38b91779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4D0D3C5-34E4-4C50-AEF0-1975AC22AD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9E428E-B4E8-4A06-9EB6-04820EC0F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CE301 Poster Template</Template>
  <TotalTime>1053</TotalTime>
  <Words>17</Words>
  <Application>Microsoft Office PowerPoint</Application>
  <PresentationFormat>Custom</PresentationFormat>
  <Paragraphs>6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Vickers, Anthony J</dc:creator>
  <cp:lastModifiedBy>Blakkestad, Knut S L</cp:lastModifiedBy>
  <cp:revision>20</cp:revision>
  <dcterms:created xsi:type="dcterms:W3CDTF">2017-01-16T10:10:48Z</dcterms:created>
  <dcterms:modified xsi:type="dcterms:W3CDTF">2022-03-10T21:10:02Z</dcterms:modified>
</cp:coreProperties>
</file>